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PSYCHOLOGY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PSYCHOLOGY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PSYCHOLOGY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PSYCHOLOGY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a product on a contemporary psychology-related issue or topic using critical methods of inquiry.[PSY.14A]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decision.[PSY.16B]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participate in conflict resolution using persuasion, compromise, debate, and negotiation.[PSY.16C]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illustrate the relationship and sequence between intermediate goals and terminal goals.[PSY.17A]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monitor and evaluate self-directed inquiry or projects for timelines, accuracy, and goal attainment.[PSY.17B]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draw and evaluate conclusions from qualitative information.[PSY.14B]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apply evaluation rules to quantitative information.[PSY.14C]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conclusions.[PSY.14D]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psychology-related terminology correctly.[PSY.15A]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and punctuation.[PSY.15B]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transfer information from one medium to another, including written to visual and written or visual to statistical, using computer software as appropriate.[PSY.15C]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written, oral, and visual presentations of social studies information.[PSY.15D]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solution.[PSY.16A]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293</Words>
  <Application>Microsoft Office PowerPoint</Application>
  <PresentationFormat>On-screen Show (4:3)</PresentationFormat>
  <Paragraphs>40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7</cp:revision>
  <dcterms:created xsi:type="dcterms:W3CDTF">2014-10-20T16:17:28Z</dcterms:created>
  <dcterms:modified xsi:type="dcterms:W3CDTF">2014-11-07T16:09:52Z</dcterms:modified>
</cp:coreProperties>
</file>